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embeddedFontLst>
    <p:embeddedFont>
      <p:font typeface="Malgun Gothic" panose="020B0503020000020004" pitchFamily="50" charset="-127"/>
      <p:regular r:id="rId6"/>
      <p:bold r:id="rId7"/>
    </p:embeddedFont>
    <p:embeddedFont>
      <p:font typeface="Arial Black" panose="020B0A04020102020204" pitchFamily="3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i2FYsT1i/W4dE4IyK4RPk2tmJT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Photo 4">
  <p:cSld name="Title Photo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3" name="Google Shape;93;p7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3">
  <p:cSld name="Title Photo 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1">
  <p:cSld name="Title, Photo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1807950" cy="476944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2">
  <p:cSld name="Title Photo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58495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 rot="-5400000">
            <a:off x="11582532" y="244342"/>
            <a:ext cx="853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solidFill>
          <a:schemeClr val="dk1">
            <a:alpha val="98823"/>
          </a:scheme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640080" y="2662000"/>
            <a:ext cx="8467558" cy="355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 (Max)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82880" y="940312"/>
            <a:ext cx="11442188" cy="567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ly (Max)">
  <p:cSld name="Content Only (Max)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182880" y="367091"/>
            <a:ext cx="11422799" cy="612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">
  <p:cSld name="Title, Content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48676" y="2220977"/>
            <a:ext cx="10688608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2">
  <p:cSld name="Title, Conten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6433992" y="2386584"/>
            <a:ext cx="4804811" cy="245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3">
  <p:cSld name="Title, Conten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4">
  <p:cSld name="Title, Content 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5414320" y="1538288"/>
            <a:ext cx="5824481" cy="47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5">
  <p:cSld name="Title, Content 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5438655" y="640080"/>
            <a:ext cx="5779644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6">
  <p:cSld name="Title, Content 6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435995" y="640080"/>
            <a:ext cx="6802805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">
  <p:cSld name="Content Photo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97" name="Google Shape;197;p34"/>
          <p:cNvSpPr txBox="1">
            <a:spLocks noGrp="1"/>
          </p:cNvSpPr>
          <p:nvPr>
            <p:ph type="dt" idx="10"/>
          </p:nvPr>
        </p:nvSpPr>
        <p:spPr>
          <a:xfrm rot="-5400000">
            <a:off x="11577950" y="230002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5342532" y="2220977"/>
            <a:ext cx="5896267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">
  <p:cSld name="Content Photo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400544" y="0"/>
            <a:ext cx="44072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04" name="Google Shape;204;p3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ftr" idx="11"/>
          </p:nvPr>
        </p:nvSpPr>
        <p:spPr>
          <a:xfrm rot="-5400000">
            <a:off x="9313727" y="3338289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ldNum" idx="12"/>
          </p:nvPr>
        </p:nvSpPr>
        <p:spPr>
          <a:xfrm rot="-5400000">
            <a:off x="11679261" y="6345259"/>
            <a:ext cx="641434" cy="38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28287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3">
  <p:cSld name="Content Photo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379614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1" name="Google Shape;211;p3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3"/>
            <a:ext cx="84405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4344788" y="2220977"/>
            <a:ext cx="6894013" cy="399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4">
  <p:cSld name="Content Photo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ftr" idx="11"/>
          </p:nvPr>
        </p:nvSpPr>
        <p:spPr>
          <a:xfrm rot="-5400000">
            <a:off x="9313724" y="3338288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5">
  <p:cSld name="Content Photo 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611509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25" name="Google Shape;225;p38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7180661" y="2506738"/>
            <a:ext cx="4058141" cy="370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6">
  <p:cSld name="Content Photo 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342313" y="0"/>
            <a:ext cx="6445856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dt" idx="10"/>
          </p:nvPr>
        </p:nvSpPr>
        <p:spPr>
          <a:xfrm rot="-5400000">
            <a:off x="11569792" y="219040"/>
            <a:ext cx="841248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ftr" idx="11"/>
          </p:nvPr>
        </p:nvSpPr>
        <p:spPr>
          <a:xfrm rot="-5400000">
            <a:off x="9302759" y="3327321"/>
            <a:ext cx="5375314" cy="40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ldNum" idx="12"/>
          </p:nvPr>
        </p:nvSpPr>
        <p:spPr>
          <a:xfrm rot="-5400000">
            <a:off x="11669700" y="6335696"/>
            <a:ext cx="641433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548648" y="2506737"/>
            <a:ext cx="4243632" cy="370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7">
  <p:cSld name="Content Photo 7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649224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9" name="Google Shape;239;p40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6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7040888" y="1745672"/>
            <a:ext cx="4218419" cy="44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8">
  <p:cSld name="Content Photo 8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524251" y="0"/>
            <a:ext cx="627428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46" name="Google Shape;246;p41"/>
          <p:cNvSpPr txBox="1">
            <a:spLocks noGrp="1"/>
          </p:cNvSpPr>
          <p:nvPr>
            <p:ph type="dt" idx="10"/>
          </p:nvPr>
        </p:nvSpPr>
        <p:spPr>
          <a:xfrm rot="-5400000">
            <a:off x="11574644" y="223888"/>
            <a:ext cx="841248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ftr" idx="11"/>
          </p:nvPr>
        </p:nvSpPr>
        <p:spPr>
          <a:xfrm rot="-5400000">
            <a:off x="9307611" y="3332170"/>
            <a:ext cx="5375316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 rot="-5400000">
            <a:off x="11675228" y="6339869"/>
            <a:ext cx="640080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548647" y="1602889"/>
            <a:ext cx="4426953" cy="461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9">
  <p:cSld name="Content Photo 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53" name="Google Shape;253;p42"/>
          <p:cNvSpPr txBox="1">
            <a:spLocks noGrp="1"/>
          </p:cNvSpPr>
          <p:nvPr>
            <p:ph type="dt" idx="10"/>
          </p:nvPr>
        </p:nvSpPr>
        <p:spPr>
          <a:xfrm rot="-5400000">
            <a:off x="11579353" y="228599"/>
            <a:ext cx="84124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ftr" idx="11"/>
          </p:nvPr>
        </p:nvSpPr>
        <p:spPr>
          <a:xfrm rot="-5400000">
            <a:off x="9312317" y="3336881"/>
            <a:ext cx="5375316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body" idx="1"/>
          </p:nvPr>
        </p:nvSpPr>
        <p:spPr>
          <a:xfrm>
            <a:off x="8132918" y="2285999"/>
            <a:ext cx="3126383" cy="393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0">
  <p:cSld name="Content Photo 10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382601" y="0"/>
            <a:ext cx="7430217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0" name="Google Shape;260;p43"/>
          <p:cNvSpPr txBox="1">
            <a:spLocks noGrp="1"/>
          </p:cNvSpPr>
          <p:nvPr>
            <p:ph type="dt" idx="10"/>
          </p:nvPr>
        </p:nvSpPr>
        <p:spPr>
          <a:xfrm rot="-5400000">
            <a:off x="11581787" y="227618"/>
            <a:ext cx="841248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ftr" idx="11"/>
          </p:nvPr>
        </p:nvSpPr>
        <p:spPr>
          <a:xfrm rot="-5400000">
            <a:off x="9332304" y="3318349"/>
            <a:ext cx="5340213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 rot="-5400000">
            <a:off x="11662434" y="6328433"/>
            <a:ext cx="679953" cy="37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48648" y="2346897"/>
            <a:ext cx="3285306" cy="38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1">
  <p:cSld name="Content Photo 1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78136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7" name="Google Shape;267;p44"/>
          <p:cNvSpPr txBox="1">
            <a:spLocks noGrp="1"/>
          </p:cNvSpPr>
          <p:nvPr>
            <p:ph type="dt" idx="10"/>
          </p:nvPr>
        </p:nvSpPr>
        <p:spPr>
          <a:xfrm rot="-5400000">
            <a:off x="11588816" y="228597"/>
            <a:ext cx="841248" cy="38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ftr" idx="11"/>
          </p:nvPr>
        </p:nvSpPr>
        <p:spPr>
          <a:xfrm rot="-5400000">
            <a:off x="9318449" y="3340209"/>
            <a:ext cx="5372517" cy="37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344096" y="3099816"/>
            <a:ext cx="2894707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2">
  <p:cSld name="Content Photo 1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463513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5414320" y="5070445"/>
            <a:ext cx="5803979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3">
  <p:cSld name="Content Photo 13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1" name="Google Shape;281;p4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3921144" y="4197652"/>
            <a:ext cx="7317660" cy="22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4">
  <p:cSld name="Content Photo 14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079730"/>
            <a:ext cx="11807947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8" name="Google Shape;288;p47"/>
          <p:cNvSpPr txBox="1">
            <a:spLocks noGrp="1"/>
          </p:cNvSpPr>
          <p:nvPr>
            <p:ph type="dt" idx="10"/>
          </p:nvPr>
        </p:nvSpPr>
        <p:spPr>
          <a:xfrm rot="-5400000">
            <a:off x="11556490" y="251460"/>
            <a:ext cx="8869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ftr" idx="11"/>
          </p:nvPr>
        </p:nvSpPr>
        <p:spPr>
          <a:xfrm rot="-5400000">
            <a:off x="9332422" y="3362497"/>
            <a:ext cx="533510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 rot="-5400000">
            <a:off x="11679934" y="6350094"/>
            <a:ext cx="6400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4139328" y="640077"/>
            <a:ext cx="7099472" cy="201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5">
  <p:cSld name="Content Photo 15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95" name="Google Shape;295;p4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6">
  <p:cSld name="Content Photo 16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490726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2" name="Google Shape;302;p4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6004554" y="640077"/>
            <a:ext cx="5234247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7">
  <p:cSld name="Content Photo 17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9" name="Google Shape;309;p5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1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746881" cy="426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0"/>
              <a:buFont typeface="Arial Black"/>
              <a:buNone/>
              <a:defRPr sz="2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 Number 3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5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 cap="none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ctrTitle"/>
          </p:nvPr>
        </p:nvSpPr>
        <p:spPr>
          <a:xfrm>
            <a:off x="548647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00"/>
              <a:buFont typeface="Arial Black"/>
              <a:buNone/>
              <a:defRPr sz="2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1"/>
          </p:nvPr>
        </p:nvSpPr>
        <p:spPr>
          <a:xfrm>
            <a:off x="640078" y="-841525"/>
            <a:ext cx="8238746" cy="5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3">
  <p:cSld name="Statemen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sz="5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subTitle" idx="1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ctrTitle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5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subTitle" idx="1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sz="2200" b="1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3">
  <p:cSld name="Quote 3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"/>
          </p:nvPr>
        </p:nvSpPr>
        <p:spPr>
          <a:xfrm>
            <a:off x="640076" y="5669280"/>
            <a:ext cx="8933691" cy="54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ctrTitle"/>
          </p:nvPr>
        </p:nvSpPr>
        <p:spPr>
          <a:xfrm>
            <a:off x="640078" y="1234440"/>
            <a:ext cx="8933690" cy="316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066601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2"/>
          </p:nvPr>
        </p:nvSpPr>
        <p:spPr>
          <a:xfrm>
            <a:off x="548648" y="1825624"/>
            <a:ext cx="5066602" cy="43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1"/>
          <p:cNvSpPr txBox="1">
            <a:spLocks noGrp="1"/>
          </p:cNvSpPr>
          <p:nvPr>
            <p:ph type="body" idx="1"/>
          </p:nvPr>
        </p:nvSpPr>
        <p:spPr>
          <a:xfrm>
            <a:off x="6228076" y="2387600"/>
            <a:ext cx="5010725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body" idx="2"/>
          </p:nvPr>
        </p:nvSpPr>
        <p:spPr>
          <a:xfrm>
            <a:off x="6228076" y="1826185"/>
            <a:ext cx="501072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3"/>
          </p:nvPr>
        </p:nvSpPr>
        <p:spPr>
          <a:xfrm>
            <a:off x="548648" y="2387600"/>
            <a:ext cx="5110276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4"/>
          </p:nvPr>
        </p:nvSpPr>
        <p:spPr>
          <a:xfrm>
            <a:off x="548646" y="1826185"/>
            <a:ext cx="511027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 type="objTx">
  <p:cSld name="OBJECT_WITH_CAPTION_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4"/>
          <p:cNvSpPr txBox="1">
            <a:spLocks noGrp="1"/>
          </p:cNvSpPr>
          <p:nvPr>
            <p:ph type="body" idx="1"/>
          </p:nvPr>
        </p:nvSpPr>
        <p:spPr>
          <a:xfrm>
            <a:off x="5043260" y="640078"/>
            <a:ext cx="6195542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9" name="Google Shape;399;p64"/>
          <p:cNvSpPr txBox="1">
            <a:spLocks noGrp="1"/>
          </p:cNvSpPr>
          <p:nvPr>
            <p:ph type="body" idx="2"/>
          </p:nvPr>
        </p:nvSpPr>
        <p:spPr>
          <a:xfrm>
            <a:off x="548647" y="2470245"/>
            <a:ext cx="3945971" cy="37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0" name="Google Shape;400;p64"/>
          <p:cNvSpPr txBox="1"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971883" y="640079"/>
            <a:ext cx="6285582" cy="5573684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03" name="Google Shape;403;p6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5"/>
          <p:cNvSpPr txBox="1">
            <a:spLocks noGrp="1"/>
          </p:cNvSpPr>
          <p:nvPr>
            <p:ph type="body" idx="1"/>
          </p:nvPr>
        </p:nvSpPr>
        <p:spPr>
          <a:xfrm>
            <a:off x="548647" y="2826137"/>
            <a:ext cx="3879130" cy="338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7" name="Google Shape;407;p65"/>
          <p:cNvSpPr txBox="1"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bg>
      <p:bgPr>
        <a:solidFill>
          <a:schemeClr val="dk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6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6"/>
          <p:cNvSpPr txBox="1">
            <a:spLocks noGrp="1"/>
          </p:cNvSpPr>
          <p:nvPr>
            <p:ph type="body" idx="1"/>
          </p:nvPr>
        </p:nvSpPr>
        <p:spPr>
          <a:xfrm>
            <a:off x="548648" y="3594099"/>
            <a:ext cx="10690154" cy="26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2">
  <p:cSld name="Conclusion 2"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6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67"/>
          <p:cNvSpPr txBox="1">
            <a:spLocks noGrp="1"/>
          </p:cNvSpPr>
          <p:nvPr>
            <p:ph type="body" idx="1"/>
          </p:nvPr>
        </p:nvSpPr>
        <p:spPr>
          <a:xfrm>
            <a:off x="548647" y="3792262"/>
            <a:ext cx="8494767" cy="12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photo 18">
  <p:cSld name="Content photo 18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24" name="Google Shape;424;p68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6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6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68"/>
          <p:cNvSpPr/>
          <p:nvPr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68"/>
          <p:cNvSpPr txBox="1">
            <a:spLocks noGrp="1"/>
          </p:cNvSpPr>
          <p:nvPr>
            <p:ph type="body" idx="1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4">
  <p:cSld name="Content Photo 2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4" name="Google Shape;434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35" name="Google Shape;435;p69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6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69"/>
          <p:cNvSpPr txBox="1"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 4">
  <p:cSld name="Big number 4"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1959756" y="0"/>
            <a:ext cx="8272488" cy="6858000"/>
          </a:xfrm>
          <a:custGeom>
            <a:avLst/>
            <a:gdLst/>
            <a:ahLst/>
            <a:cxnLst/>
            <a:rect l="l" t="t" r="r" b="b"/>
            <a:pathLst>
              <a:path w="8272488" h="6858000" extrusionOk="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3" name="Google Shape;443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2192000" cy="6857999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2611367" y="1161826"/>
            <a:ext cx="6969267" cy="380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9">
  <p:cSld name="Content photo 19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8" name="Google Shape;448;p71"/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9" name="Google Shape;449;p7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71"/>
          <p:cNvSpPr txBox="1">
            <a:spLocks noGrp="1"/>
          </p:cNvSpPr>
          <p:nvPr>
            <p:ph type="body" idx="1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71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0">
  <p:cSld name="Content photo 20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4089921" cy="463920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56" name="Google Shape;456;p72"/>
          <p:cNvSpPr/>
          <p:nvPr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7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72"/>
          <p:cNvSpPr txBox="1">
            <a:spLocks noGrp="1"/>
          </p:cNvSpPr>
          <p:nvPr>
            <p:ph type="body" idx="1"/>
          </p:nvPr>
        </p:nvSpPr>
        <p:spPr>
          <a:xfrm>
            <a:off x="4679577" y="5142155"/>
            <a:ext cx="6538723" cy="107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72"/>
          <p:cNvSpPr txBox="1"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NLP TECHNIQUES</a:t>
            </a:r>
            <a:endParaRPr/>
          </a:p>
        </p:txBody>
      </p:sp>
      <p:sp>
        <p:nvSpPr>
          <p:cNvPr id="468" name="Google Shape;468;p2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PRESENTED BY ARES GRAU</a:t>
            </a:r>
            <a:endParaRPr/>
          </a:p>
        </p:txBody>
      </p:sp>
      <p:pic>
        <p:nvPicPr>
          <p:cNvPr id="469" name="Google Shape;469;p2" descr="Low angle view of a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0" name="Google Shape;470;p2"/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/>
            <a:ahLst/>
            <a:cxnLst/>
            <a:rect l="l" t="t" r="r" b="b"/>
            <a:pathLst>
              <a:path w="4788322" h="2713249" extrusionOk="0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3AEF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Ares Grau</a:t>
            </a:r>
            <a:endParaRPr/>
          </a:p>
        </p:txBody>
      </p:sp>
      <p:pic>
        <p:nvPicPr>
          <p:cNvPr id="477" name="Google Shape;477;p3" descr="A person walking on a crosswal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8" name="Google Shape;478;p3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lang="en-US" sz="9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sz="9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2</a:t>
            </a:fld>
            <a:endParaRPr sz="14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와이드스크린</PresentationFormat>
  <Paragraphs>7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Malgun Gothic</vt:lpstr>
      <vt:lpstr>Calibri</vt:lpstr>
      <vt:lpstr>Avenir</vt:lpstr>
      <vt:lpstr>Arial Black</vt:lpstr>
      <vt:lpstr>Arial</vt:lpstr>
      <vt:lpstr>Office 테마</vt:lpstr>
      <vt:lpstr>light_modernist</vt:lpstr>
      <vt:lpstr>NLP TECHNIQUES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장재혁</dc:creator>
  <cp:lastModifiedBy>정규단</cp:lastModifiedBy>
  <cp:revision>1</cp:revision>
  <dcterms:created xsi:type="dcterms:W3CDTF">2025-05-07T16:45:02Z</dcterms:created>
  <dcterms:modified xsi:type="dcterms:W3CDTF">2025-05-10T15:11:11Z</dcterms:modified>
</cp:coreProperties>
</file>